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h6KULBpVTvChdcVZgh6kyOJTDj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669"/>
    <a:srgbClr val="ED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BC87CF-A05D-4223-A3B3-9C00D10DC14A}">
  <a:tblStyle styleId="{87BC87CF-A05D-4223-A3B3-9C00D10DC14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7" name="Google Shape;3677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8" name="Google Shape;3678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5" name="Google Shape;3685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9" name="Google Shape;3699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5" name="Google Shape;3705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0" y="225967"/>
            <a:ext cx="175200" cy="4733543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roshan12/E-Commerce_FullStack_NM-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24EE6F-32F3-177D-837A-6F85830E49B8}"/>
              </a:ext>
            </a:extLst>
          </p:cNvPr>
          <p:cNvSpPr txBox="1"/>
          <p:nvPr/>
        </p:nvSpPr>
        <p:spPr>
          <a:xfrm>
            <a:off x="261255" y="2707481"/>
            <a:ext cx="2774839" cy="477054"/>
          </a:xfrm>
          <a:prstGeom prst="rect">
            <a:avLst/>
          </a:prstGeom>
          <a:solidFill>
            <a:srgbClr val="EDEFEE"/>
          </a:solidFill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223669"/>
                </a:solidFill>
              </a:rPr>
              <a:t>E-Commerce</a:t>
            </a:r>
            <a:endParaRPr lang="en-IN" sz="2500" b="1" dirty="0">
              <a:solidFill>
                <a:srgbClr val="22366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FCBC783-71A8-0EFD-35CA-6C91D2B32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249546"/>
              </p:ext>
            </p:extLst>
          </p:nvPr>
        </p:nvGraphicFramePr>
        <p:xfrm>
          <a:off x="107304" y="1968703"/>
          <a:ext cx="4464696" cy="1524000"/>
        </p:xfrm>
        <a:graphic>
          <a:graphicData uri="http://schemas.openxmlformats.org/drawingml/2006/table">
            <a:tbl>
              <a:tblPr firstRow="1" bandRow="1">
                <a:tableStyleId>{87BC87CF-A05D-4223-A3B3-9C00D10DC14A}</a:tableStyleId>
              </a:tblPr>
              <a:tblGrid>
                <a:gridCol w="1500270">
                  <a:extLst>
                    <a:ext uri="{9D8B030D-6E8A-4147-A177-3AD203B41FA5}">
                      <a16:colId xmlns:a16="http://schemas.microsoft.com/office/drawing/2014/main" val="1355321454"/>
                    </a:ext>
                  </a:extLst>
                </a:gridCol>
                <a:gridCol w="2160639">
                  <a:extLst>
                    <a:ext uri="{9D8B030D-6E8A-4147-A177-3AD203B41FA5}">
                      <a16:colId xmlns:a16="http://schemas.microsoft.com/office/drawing/2014/main" val="68290770"/>
                    </a:ext>
                  </a:extLst>
                </a:gridCol>
                <a:gridCol w="803787">
                  <a:extLst>
                    <a:ext uri="{9D8B030D-6E8A-4147-A177-3AD203B41FA5}">
                      <a16:colId xmlns:a16="http://schemas.microsoft.com/office/drawing/2014/main" val="2729067278"/>
                    </a:ext>
                  </a:extLst>
                </a:gridCol>
              </a:tblGrid>
              <a:tr h="2900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LMS Username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Batch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38137"/>
                  </a:ext>
                </a:extLst>
              </a:tr>
              <a:tr h="2900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2115a44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 ALLEN ROSHAN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0991"/>
                  </a:ext>
                </a:extLst>
              </a:tr>
              <a:tr h="2900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2115a41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R. ABDUL LATIF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57024"/>
                  </a:ext>
                </a:extLst>
              </a:tr>
              <a:tr h="2900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2115a422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JAYANTHINATHAN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41016"/>
                  </a:ext>
                </a:extLst>
              </a:tr>
              <a:tr h="2900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2115a444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dirty="0">
                          <a:solidFill>
                            <a:schemeClr val="bg1"/>
                          </a:solidFill>
                        </a:rPr>
                        <a:t>SABAREESHWARAN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A4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14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1f5d965ad35_0_1833"/>
          <p:cNvSpPr txBox="1">
            <a:spLocks noGrp="1"/>
          </p:cNvSpPr>
          <p:nvPr>
            <p:ph type="body" idx="1"/>
          </p:nvPr>
        </p:nvSpPr>
        <p:spPr>
          <a:xfrm>
            <a:off x="481869" y="524842"/>
            <a:ext cx="6891900" cy="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Do database modelling and create models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Design schema for all the data to be stored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Start mongodb local server and point the backend to the server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mongoose schema at the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Run test queries to set up the database</a:t>
            </a:r>
            <a:b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Various APIs to ensure data flow within the website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Define all the routes for the backend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authentication middleware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Add controllers for all the paths to handle api request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Create Environment variables for all authentication keys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Note: Always handle all possible cases with the request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1" name="Google Shape;3671;g1f5d965ad35_0_1833"/>
          <p:cNvSpPr txBox="1">
            <a:spLocks noGrp="1"/>
          </p:cNvSpPr>
          <p:nvPr>
            <p:ph type="body" idx="2"/>
          </p:nvPr>
        </p:nvSpPr>
        <p:spPr>
          <a:xfrm>
            <a:off x="489449" y="4032852"/>
            <a:ext cx="7048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Nosql databases modeling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Querying and filtering mongodb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Understanding various req methods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cookies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Server side authentication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303717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45780" y="36578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chemeClr val="dk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Backend (Module 4)</a:t>
            </a:r>
            <a:endParaRPr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5" name="Google Shape;3675;g1f5d965ad35_0_1833"/>
          <p:cNvSpPr txBox="1"/>
          <p:nvPr/>
        </p:nvSpPr>
        <p:spPr>
          <a:xfrm>
            <a:off x="489450" y="2758367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1" name="Google Shape;3681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2" name="Google Shape;3682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D1A3E4-B5B5-0D79-E7A9-8CCB5AF02290}"/>
              </a:ext>
            </a:extLst>
          </p:cNvPr>
          <p:cNvSpPr txBox="1"/>
          <p:nvPr/>
        </p:nvSpPr>
        <p:spPr>
          <a:xfrm>
            <a:off x="445779" y="642938"/>
            <a:ext cx="862678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Step 1: Install Node JS and Mongo DB </a:t>
            </a:r>
          </a:p>
          <a:p>
            <a:r>
              <a:rPr lang="en-US" sz="1500" dirty="0"/>
              <a:t>Step 2: Create a new database and a free cluster to get cluster’s connection information</a:t>
            </a:r>
          </a:p>
          <a:p>
            <a:r>
              <a:rPr lang="en-US" sz="1500" dirty="0"/>
              <a:t>Step 3: Import </a:t>
            </a:r>
            <a:r>
              <a:rPr lang="en-US" sz="1500" dirty="0" err="1"/>
              <a:t>MongoClient</a:t>
            </a:r>
            <a:endParaRPr lang="en-US" sz="1500" dirty="0"/>
          </a:p>
          <a:p>
            <a:r>
              <a:rPr lang="en-US" sz="1500" dirty="0"/>
              <a:t>Step 4: Create primary functions</a:t>
            </a:r>
          </a:p>
          <a:p>
            <a:r>
              <a:rPr lang="en-US" sz="1500" dirty="0"/>
              <a:t>Step 5: List databases in cluster</a:t>
            </a:r>
          </a:p>
          <a:p>
            <a:r>
              <a:rPr lang="en-US" sz="1500" dirty="0"/>
              <a:t>Step 6: Implement NodeJS script</a:t>
            </a:r>
          </a:p>
          <a:p>
            <a:endParaRPr lang="en-US" sz="1500" dirty="0"/>
          </a:p>
          <a:p>
            <a:r>
              <a:rPr lang="en-US" sz="1500" dirty="0"/>
              <a:t>Command to run</a:t>
            </a:r>
            <a:endParaRPr lang="en-IN" sz="1500" dirty="0"/>
          </a:p>
          <a:p>
            <a:r>
              <a:rPr lang="en-IN" sz="1500" dirty="0" err="1"/>
              <a:t>npm</a:t>
            </a:r>
            <a:r>
              <a:rPr lang="en-IN" sz="1500" dirty="0"/>
              <a:t> </a:t>
            </a:r>
            <a:r>
              <a:rPr lang="en-IN" sz="1500" dirty="0" err="1"/>
              <a:t>i</a:t>
            </a:r>
            <a:endParaRPr lang="en-IN" sz="1500" dirty="0"/>
          </a:p>
          <a:p>
            <a:r>
              <a:rPr lang="en-IN" sz="1500" dirty="0" err="1"/>
              <a:t>npm</a:t>
            </a:r>
            <a:r>
              <a:rPr lang="en-IN" sz="1500" dirty="0"/>
              <a:t> start</a:t>
            </a:r>
          </a:p>
          <a:p>
            <a:endParaRPr 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22FBC-B11E-3E2B-6510-A4191BB76BBE}"/>
              </a:ext>
            </a:extLst>
          </p:cNvPr>
          <p:cNvSpPr txBox="1"/>
          <p:nvPr/>
        </p:nvSpPr>
        <p:spPr>
          <a:xfrm>
            <a:off x="546804" y="3998976"/>
            <a:ext cx="832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Ecommerce is a type of platform where a huge number of data's should be stored, accessed and retrieved frequently. So, in this task we have attached a Database to the website by using MongoDB, which is a document database, used to build highly available and scalable internet applications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6" name="Google Shape;3696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2" name="Google Shape;3702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7222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https://github.com/allenroshan12/E-Commerce_FullStack_NM-.git</a:t>
            </a:r>
            <a:endParaRPr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7" name="Google Shape;3707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365</Words>
  <Application>Microsoft Office PowerPoint</Application>
  <PresentationFormat>On-screen Show (16:9)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arial</vt:lpstr>
      <vt:lpstr>Calibri</vt:lpstr>
      <vt:lpstr>EB Garamond</vt:lpstr>
      <vt:lpstr>EB Garamond ExtraBold</vt:lpstr>
      <vt:lpstr>EB Garamond Medium</vt:lpstr>
      <vt:lpstr>EB Garamond SemiBold</vt:lpstr>
      <vt:lpstr>Noto Sans Symbols</vt:lpstr>
      <vt:lpstr>Public Sans</vt:lpstr>
      <vt:lpstr>Simple Light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Allen Roshan</cp:lastModifiedBy>
  <cp:revision>7</cp:revision>
  <dcterms:created xsi:type="dcterms:W3CDTF">2020-08-13T11:21:46Z</dcterms:created>
  <dcterms:modified xsi:type="dcterms:W3CDTF">2023-04-27T16:23:41Z</dcterms:modified>
</cp:coreProperties>
</file>